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934A-A04F-4F3B-811D-63C0D10EA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97716-65F4-40F0-AAD2-749594FCA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C88C6-E45C-478B-9BBE-BD07142F6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74034-4A03-4E19-9DEF-EB014B081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42828-D9BB-4182-AF07-648E965C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8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0379-EC9B-4971-B428-084B270D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F5BA5-8C91-4C3B-B5AC-D13195118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31C2-323E-4EE8-A7E8-C794EE05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DBFA0-F215-4AAC-B1D3-EFC09F30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C8E70-1A38-4BA9-BA13-4BE3F828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8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52BF9C-F181-4456-BB01-8A4C7B8D1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A5A92-C26B-4F40-BA9A-15365C5E2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4E67D-BA4B-4845-ADA9-44831C9F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88AF9-B9BA-4D1F-9269-F682EF9B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FB383-F560-4D65-B4E7-DFF5EAD3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1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5C0F-D682-40DC-B890-031D24BC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08A5-7F6B-4CD9-A5FE-514EF4AE5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1B9F7-BDB1-46DA-AD17-B75EFB3D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B26B2-12E5-4330-A251-7076E56C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FC10-C304-4920-8256-A9BBDC1D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6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447E-C045-4A5C-BFCE-EF191BB2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3A353-B3D5-44DB-95E3-D5AE845AF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20B0C-198E-4BA6-A837-E77406EF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7C43A-B569-4E91-A4B3-E2B55D90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CBA0-B59C-4A0C-B8A4-0EF94F79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7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96FC-D818-4B95-B015-A52A89A9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FB17-EBF6-4DF5-8F2B-768236C51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18207-2967-4BAB-9A24-DE6CA1666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D65A9-C9CF-4236-9A11-75079864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7C7B3-87AD-4123-A19E-5148DF7B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15D36-C887-4308-81CD-57E25531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C5A7-10A1-49BF-BE60-70399EF0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98AAA-BEBA-4B31-9A55-31F534153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D2AB4-78B6-4D50-AB5E-11AFD57CB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7BBA7-05B3-40C9-B31C-03035AF56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E6283-2149-43E8-BBB5-EA991FEDF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37323-7A5F-4D74-8E2B-835DBC82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B4919-9C6D-4D2A-9421-F2B1B6DF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61D409-C313-417A-8A2F-C33DDB59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8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12F9-6FAB-4F5B-918E-31098407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445A7C-7327-400A-A5C2-DCA7E8A04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8C3DD-EA56-4E0C-BB66-E3F5AA55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5C95A-0951-4CCC-BF57-F1E6D87B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8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2247-3DF7-480D-A44B-149450184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590C8-53C2-423F-ABAB-F65D4312C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6F368-396B-4255-B9E2-2F6C2378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1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3E2B-B287-4ABD-9DC5-34B5227B0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3B224-94E0-426D-8010-695B6DF7A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6011F-8780-4D35-9084-F0A682338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1A883-5300-406E-80E6-92E6599B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06C17-3159-43FD-B850-B72F957A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66694-3D9E-4248-A4D8-8AA8A298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1938-4FC5-4973-B4DB-CB2258420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1F9E99-96C9-4C63-BED9-61F911930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51E87-EEE4-483D-ADC2-0FFD5E947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63629-0D37-4151-A448-0E2EDC38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FF2EC-9CDF-4F04-BE95-BB2CF099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DE840-B922-4475-B1F1-C2B4F11C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7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4A64D-90FF-4A0C-8C89-92FC6BBC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6695D-A540-4197-B709-4F365247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6B53F-EC6B-4250-BE00-A3625228B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7F639-C3DC-416A-B8FA-52AE81C83497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CD3BC-303C-45AE-B36C-F76F9A3B7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35BCB-205A-4495-B395-15D8C59CD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DC17A-9B8C-4951-83D0-4DB8E081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1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8FB7C8-0482-4E15-8BBA-64ECEF78FBB1}"/>
              </a:ext>
            </a:extLst>
          </p:cNvPr>
          <p:cNvSpPr txBox="1"/>
          <p:nvPr/>
        </p:nvSpPr>
        <p:spPr>
          <a:xfrm>
            <a:off x="4035980" y="2551837"/>
            <a:ext cx="4120039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OLAP (</a:t>
            </a:r>
            <a:r>
              <a:rPr lang="en-IN" b="0" i="0" dirty="0">
                <a:effectLst/>
                <a:latin typeface="Roboto" panose="02000000000000000000" pitchFamily="2" charset="0"/>
              </a:rPr>
              <a:t>Online Transaction Processing)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OLTP</a:t>
            </a:r>
            <a:r>
              <a:rPr lang="en-IN" b="0" i="0" dirty="0">
                <a:effectLst/>
                <a:latin typeface="Roboto" panose="02000000000000000000" pitchFamily="2" charset="0"/>
              </a:rPr>
              <a:t> (Online Analytical Processing)</a:t>
            </a:r>
          </a:p>
        </p:txBody>
      </p:sp>
    </p:spTree>
    <p:extLst>
      <p:ext uri="{BB962C8B-B14F-4D97-AF65-F5344CB8AC3E}">
        <p14:creationId xmlns:p14="http://schemas.microsoft.com/office/powerpoint/2010/main" val="201905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DFF89-7315-4206-86D9-85DDF793A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2" t="37970" r="38370" b="33479"/>
          <a:stretch/>
        </p:blipFill>
        <p:spPr>
          <a:xfrm>
            <a:off x="208721" y="208722"/>
            <a:ext cx="4343401" cy="1318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7D534-90D8-4820-9388-ECCF3E520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1" t="17246" r="25245" b="5217"/>
          <a:stretch/>
        </p:blipFill>
        <p:spPr>
          <a:xfrm>
            <a:off x="159026" y="2474434"/>
            <a:ext cx="5337313" cy="37971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6FE1F-AFC9-4CC8-87D9-4461A72A730C}"/>
              </a:ext>
            </a:extLst>
          </p:cNvPr>
          <p:cNvSpPr txBox="1"/>
          <p:nvPr/>
        </p:nvSpPr>
        <p:spPr>
          <a:xfrm>
            <a:off x="2355407" y="2087143"/>
            <a:ext cx="1043940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OLTP Tables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8B0CA-EA20-428B-A496-5E00649B5853}"/>
              </a:ext>
            </a:extLst>
          </p:cNvPr>
          <p:cNvSpPr txBox="1"/>
          <p:nvPr/>
        </p:nvSpPr>
        <p:spPr>
          <a:xfrm>
            <a:off x="8557425" y="2087142"/>
            <a:ext cx="107311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OLAP Tables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142B39-F7EA-4E4B-948F-C361056919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4" t="8551" r="10082" b="3044"/>
          <a:stretch/>
        </p:blipFill>
        <p:spPr>
          <a:xfrm>
            <a:off x="5605668" y="2474434"/>
            <a:ext cx="6436489" cy="37971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E6A4A0-79FD-4B7C-9E8F-DFAB389687E1}"/>
              </a:ext>
            </a:extLst>
          </p:cNvPr>
          <p:cNvSpPr txBox="1"/>
          <p:nvPr/>
        </p:nvSpPr>
        <p:spPr>
          <a:xfrm>
            <a:off x="5595729" y="6236972"/>
            <a:ext cx="516897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OLAP is super performant than your OLTP system in terms of queries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3194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EA4B4-7D77-4B01-B863-F8B577FE7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3" t="18551" r="15136" b="20000"/>
          <a:stretch/>
        </p:blipFill>
        <p:spPr>
          <a:xfrm>
            <a:off x="228602" y="198783"/>
            <a:ext cx="6346976" cy="27829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960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960FA-6747-49FE-9A33-15D6F751C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" t="13623" r="4049" b="9710"/>
          <a:stretch/>
        </p:blipFill>
        <p:spPr>
          <a:xfrm>
            <a:off x="79514" y="205880"/>
            <a:ext cx="5009321" cy="2483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070AC-4350-4953-A202-9EE71B046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8" t="17826" r="33396" b="21015"/>
          <a:stretch/>
        </p:blipFill>
        <p:spPr>
          <a:xfrm>
            <a:off x="5198166" y="205880"/>
            <a:ext cx="6914320" cy="3844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FAC91-D624-4352-9C6A-9C5F352386D3}"/>
              </a:ext>
            </a:extLst>
          </p:cNvPr>
          <p:cNvSpPr txBox="1"/>
          <p:nvPr/>
        </p:nvSpPr>
        <p:spPr>
          <a:xfrm>
            <a:off x="8189843" y="205880"/>
            <a:ext cx="50687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9EC7E-833F-447A-8677-71859439E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6" t="9276" r="5923" b="15797"/>
          <a:stretch/>
        </p:blipFill>
        <p:spPr>
          <a:xfrm>
            <a:off x="109331" y="59960"/>
            <a:ext cx="5913783" cy="3021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4A3DD4-DC1C-46BE-9EBA-903F9FD8E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5" r="3642"/>
          <a:stretch/>
        </p:blipFill>
        <p:spPr>
          <a:xfrm>
            <a:off x="109331" y="3150703"/>
            <a:ext cx="5913783" cy="36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2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3E052-E334-4EF6-9BE3-D4082E71A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8" t="19275" r="39267" b="32464"/>
          <a:stretch/>
        </p:blipFill>
        <p:spPr>
          <a:xfrm>
            <a:off x="188843" y="159026"/>
            <a:ext cx="3687418" cy="20847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B46032-6B5A-4436-93C1-F097AF323A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5" t="2318" r="14565" b="20436"/>
          <a:stretch/>
        </p:blipFill>
        <p:spPr>
          <a:xfrm>
            <a:off x="4015409" y="159026"/>
            <a:ext cx="3750962" cy="20847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845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298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29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8</cp:revision>
  <dcterms:created xsi:type="dcterms:W3CDTF">2022-09-15T16:54:48Z</dcterms:created>
  <dcterms:modified xsi:type="dcterms:W3CDTF">2022-09-15T17:41:34Z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2022-09-15T16:54:49Z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0fa7a978-2f28-4b30-bf84-711304e393a0</vt:lpwstr>
  </property>
  <property fmtid="{D5CDD505-2E9C-101B-9397-08002B2CF9AE}" pid="8" name="MSIP_Label_19540963-e559-4020-8a90-fe8a502c2801_ContentBits">
    <vt:lpwstr>0</vt:lpwstr>
  </property>
</Properties>
</file>